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7"/>
  </p:handoutMasterIdLst>
  <p:sldIdLst>
    <p:sldId id="427" r:id="rId5"/>
    <p:sldId id="256" r:id="rId6"/>
  </p:sldIdLst>
  <p:sldSz cx="9144000" cy="6858000" type="screen4x3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C5F"/>
    <a:srgbClr val="84BD00"/>
    <a:srgbClr val="C5E86C"/>
    <a:srgbClr val="00A9E0"/>
    <a:srgbClr val="003A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39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203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B5D5C-19BB-436C-BE78-8620FB42FB62}" type="datetimeFigureOut">
              <a:rPr lang="en-US" smtClean="0"/>
              <a:t>5/29/2024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F0181-A8A7-415B-B33D-319CCD4EA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8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504" y="502920"/>
            <a:ext cx="1310640" cy="1093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466"/>
            <a:ext cx="7772400" cy="556359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rgbClr val="003A70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75939"/>
            <a:ext cx="7772400" cy="59360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rgbClr val="00A9E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733428" y="3907760"/>
            <a:ext cx="3389312" cy="889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aseline="0">
                <a:solidFill>
                  <a:srgbClr val="003A70"/>
                </a:solidFill>
                <a:latin typeface="Arial"/>
              </a:defRPr>
            </a:lvl1pPr>
          </a:lstStyle>
          <a:p>
            <a:pPr lvl="0"/>
            <a:r>
              <a:rPr lang="en-US"/>
              <a:t>Month day, year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85800" y="3784574"/>
            <a:ext cx="77724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523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ion, Mission and Val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5920" y="221539"/>
            <a:ext cx="5847618" cy="6395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8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1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5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00A9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556466"/>
            <a:ext cx="7772400" cy="556359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chemeClr val="bg1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685800" y="3075939"/>
            <a:ext cx="7772400" cy="593607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799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6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0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6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57200" y="1211667"/>
            <a:ext cx="8229600" cy="0"/>
          </a:xfrm>
          <a:prstGeom prst="line">
            <a:avLst/>
          </a:prstGeom>
          <a:ln>
            <a:solidFill>
              <a:srgbClr val="572C5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5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8CFB-4A78-494E-B655-411695D5DB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6016752"/>
            <a:ext cx="685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24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A70"/>
                </a:solidFill>
                <a:latin typeface="Arial"/>
              </a:defRPr>
            </a:lvl1pPr>
          </a:lstStyle>
          <a:p>
            <a:fld id="{B0198CFB-4A78-494E-B655-411695D5DB4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72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baseline="0">
          <a:solidFill>
            <a:srgbClr val="003A70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4F3F7-1F6B-6F4C-BFC2-8DE58BD4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Symbols: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000C3C7-6974-754C-8DE4-0D7415840E6C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2011934" y="1600200"/>
          <a:ext cx="3886200" cy="3368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4143429" imgH="3591067" progId="Excel.Sheet.12">
                  <p:embed/>
                </p:oleObj>
              </mc:Choice>
              <mc:Fallback>
                <p:oleObj name="Worksheet" r:id="rId2" imgW="4143429" imgH="3591067" progId="Excel.Sheet.12">
                  <p:embed/>
                  <p:pic>
                    <p:nvPicPr>
                      <p:cNvPr id="4" name="Content Placeholder 3">
                        <a:extLst>
                          <a:ext uri="{FF2B5EF4-FFF2-40B4-BE49-F238E27FC236}">
                            <a16:creationId xmlns:a16="http://schemas.microsoft.com/office/drawing/2014/main" id="{7000C3C7-6974-754C-8DE4-0D7415840E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11934" y="1600200"/>
                        <a:ext cx="3886200" cy="3368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29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x-none" sz="4000">
                <a:ea typeface="ＭＳ Ｐゴシック" charset="-128"/>
              </a:rPr>
              <a:t>Process Map</a:t>
            </a:r>
            <a:br>
              <a:rPr lang="en-US" altLang="x-none" sz="4000" dirty="0">
                <a:ea typeface="ＭＳ Ｐゴシック" charset="-128"/>
              </a:rPr>
            </a:br>
            <a:endParaRPr lang="en-US" altLang="x-none" sz="4000" dirty="0">
              <a:ea typeface="ＭＳ Ｐゴシック" charset="-12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57400" y="1447800"/>
            <a:ext cx="1066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100" dirty="0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609600" y="1524000"/>
            <a:ext cx="990600" cy="5334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 sz="1100" dirty="0">
              <a:latin typeface="+mn-lt"/>
              <a:ea typeface="+mn-ea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581400" y="1447800"/>
            <a:ext cx="1143000" cy="609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257800" y="1447800"/>
            <a:ext cx="9144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781800" y="1447800"/>
            <a:ext cx="1219200" cy="609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781800" y="3505200"/>
            <a:ext cx="1295400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895600" y="4648200"/>
            <a:ext cx="1295400" cy="762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20" name="Diamond 19"/>
          <p:cNvSpPr>
            <a:spLocks noChangeArrowheads="1"/>
          </p:cNvSpPr>
          <p:nvPr/>
        </p:nvSpPr>
        <p:spPr bwMode="auto">
          <a:xfrm>
            <a:off x="4724400" y="3048000"/>
            <a:ext cx="1524000" cy="1600200"/>
          </a:xfrm>
          <a:prstGeom prst="diamond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895600" y="2438400"/>
            <a:ext cx="1295400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2895600" y="3505200"/>
            <a:ext cx="1295400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762000" y="3505200"/>
            <a:ext cx="1295400" cy="685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762000" y="4800600"/>
            <a:ext cx="1371600" cy="9144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endParaRPr lang="x-none" altLang="x-none" sz="1800">
              <a:solidFill>
                <a:srgbClr val="FFFFFF"/>
              </a:solidFill>
              <a:latin typeface="Tahoma" charset="0"/>
            </a:endParaRPr>
          </a:p>
        </p:txBody>
      </p:sp>
      <p:cxnSp>
        <p:nvCxnSpPr>
          <p:cNvPr id="31" name="Straight Arrow Connector 30"/>
          <p:cNvCxnSpPr>
            <a:cxnSpLocks noChangeShapeType="1"/>
            <a:endCxn id="10" idx="1"/>
          </p:cNvCxnSpPr>
          <p:nvPr/>
        </p:nvCxnSpPr>
        <p:spPr bwMode="auto">
          <a:xfrm>
            <a:off x="1600200" y="1752600"/>
            <a:ext cx="4572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Arrow Connector 31"/>
          <p:cNvCxnSpPr>
            <a:cxnSpLocks noChangeShapeType="1"/>
          </p:cNvCxnSpPr>
          <p:nvPr/>
        </p:nvCxnSpPr>
        <p:spPr bwMode="auto">
          <a:xfrm>
            <a:off x="3124200" y="1752600"/>
            <a:ext cx="457200" cy="1588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 rot="5400000">
            <a:off x="6591301" y="2781300"/>
            <a:ext cx="1447800" cy="317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>
            <a:off x="6172200" y="1752600"/>
            <a:ext cx="609600" cy="4763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Arrow Connector 34"/>
          <p:cNvCxnSpPr>
            <a:cxnSpLocks noChangeShapeType="1"/>
            <a:endCxn id="13" idx="1"/>
          </p:cNvCxnSpPr>
          <p:nvPr/>
        </p:nvCxnSpPr>
        <p:spPr bwMode="auto">
          <a:xfrm flipV="1">
            <a:off x="4724400" y="1752600"/>
            <a:ext cx="533400" cy="1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rot="10800000" flipV="1">
            <a:off x="6248400" y="3811588"/>
            <a:ext cx="533400" cy="11112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Arrow Connector 36"/>
          <p:cNvCxnSpPr>
            <a:cxnSpLocks noChangeShapeType="1"/>
          </p:cNvCxnSpPr>
          <p:nvPr/>
        </p:nvCxnSpPr>
        <p:spPr bwMode="auto">
          <a:xfrm flipH="1" flipV="1">
            <a:off x="4191000" y="2569205"/>
            <a:ext cx="838200" cy="978859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 rot="10800000">
            <a:off x="4191000" y="3810000"/>
            <a:ext cx="533400" cy="381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Straight Arrow Connector 38"/>
          <p:cNvCxnSpPr>
            <a:cxnSpLocks noChangeShapeType="1"/>
            <a:endCxn id="19" idx="3"/>
          </p:cNvCxnSpPr>
          <p:nvPr/>
        </p:nvCxnSpPr>
        <p:spPr bwMode="auto">
          <a:xfrm flipH="1">
            <a:off x="4191000" y="4229100"/>
            <a:ext cx="876300" cy="8001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 rot="10800000">
            <a:off x="2057400" y="3884613"/>
            <a:ext cx="838200" cy="1587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Arrow Connector 40"/>
          <p:cNvCxnSpPr>
            <a:cxnSpLocks noChangeShapeType="1"/>
          </p:cNvCxnSpPr>
          <p:nvPr/>
        </p:nvCxnSpPr>
        <p:spPr bwMode="auto">
          <a:xfrm flipH="1">
            <a:off x="1828800" y="2569205"/>
            <a:ext cx="1066800" cy="93599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Straight Arrow Connector 41"/>
          <p:cNvCxnSpPr>
            <a:cxnSpLocks noChangeShapeType="1"/>
            <a:stCxn id="20" idx="1"/>
          </p:cNvCxnSpPr>
          <p:nvPr/>
        </p:nvCxnSpPr>
        <p:spPr bwMode="auto">
          <a:xfrm rot="10800000">
            <a:off x="1905000" y="4191000"/>
            <a:ext cx="990600" cy="8382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Straight Arrow Connector 42"/>
          <p:cNvCxnSpPr>
            <a:cxnSpLocks noChangeShapeType="1"/>
            <a:endCxn id="29" idx="0"/>
          </p:cNvCxnSpPr>
          <p:nvPr/>
        </p:nvCxnSpPr>
        <p:spPr bwMode="auto">
          <a:xfrm>
            <a:off x="1409699" y="4191000"/>
            <a:ext cx="38101" cy="6096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1769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werpoint_ynhhs_ch.pptx" id="{01030141-2F0E-4147-8D2D-D0AFF59EAA17}" vid="{940E134E-7A37-4836-ABD0-CA33C5A39D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9A76CDDDAD8C488EDB31FFF9B942D8" ma:contentTypeVersion="6" ma:contentTypeDescription="Create a new document." ma:contentTypeScope="" ma:versionID="7e61cf76e7c1eff617ebd93d93358d15">
  <xsd:schema xmlns:xsd="http://www.w3.org/2001/XMLSchema" xmlns:xs="http://www.w3.org/2001/XMLSchema" xmlns:p="http://schemas.microsoft.com/office/2006/metadata/properties" xmlns:ns2="20e24fcb-5537-4421-8976-6f5f8737dd79" xmlns:ns3="1f36c0dc-b529-479d-9ed0-17d4c9640aae" targetNamespace="http://schemas.microsoft.com/office/2006/metadata/properties" ma:root="true" ma:fieldsID="95d4f9b0583a1f2e1e750d49d6eb8074" ns2:_="" ns3:_="">
    <xsd:import namespace="20e24fcb-5537-4421-8976-6f5f8737dd79"/>
    <xsd:import namespace="1f36c0dc-b529-479d-9ed0-17d4c9640a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e24fcb-5537-4421-8976-6f5f8737dd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36c0dc-b529-479d-9ed0-17d4c9640aa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81A770-92A9-48C5-A81D-7A15A29F0DB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33D4001-C0EA-4CD7-BDFC-88CEB2F9AF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58745E-0FFE-4EA4-82F2-484D2599FC8B}"/>
</file>

<file path=docProps/app.xml><?xml version="1.0" encoding="utf-8"?>
<Properties xmlns="http://schemas.openxmlformats.org/officeDocument/2006/extended-properties" xmlns:vt="http://schemas.openxmlformats.org/officeDocument/2006/docPropsVTypes">
  <Template>Childrens template A</Template>
  <TotalTime>1466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Map Symbols:</vt:lpstr>
      <vt:lpstr>Process Map </vt:lpstr>
    </vt:vector>
  </TitlesOfParts>
  <Company>Yale-New Haven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EDWARDS, LAUREN</dc:creator>
  <cp:lastModifiedBy>Grossman, Matthew</cp:lastModifiedBy>
  <cp:revision>23</cp:revision>
  <cp:lastPrinted>2017-05-16T18:36:59Z</cp:lastPrinted>
  <dcterms:created xsi:type="dcterms:W3CDTF">2017-05-16T17:54:28Z</dcterms:created>
  <dcterms:modified xsi:type="dcterms:W3CDTF">2024-05-29T14:09:13Z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0x0101000D9A76CDDDAD8C488EDB31FFF9B942D8</vt:lpwstr>
  </property>
</Properties>
</file>